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71" r:id="rId9"/>
    <p:sldId id="264" r:id="rId10"/>
    <p:sldId id="263" r:id="rId11"/>
    <p:sldId id="265" r:id="rId12"/>
    <p:sldId id="268" r:id="rId13"/>
    <p:sldId id="266" r:id="rId14"/>
    <p:sldId id="267" r:id="rId15"/>
    <p:sldId id="269" r:id="rId16"/>
    <p:sldId id="270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D479B-AFEC-9670-EB88-BBDED29B7A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6054D-7ACB-8A9C-70D2-132E360B6F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A774E-6F30-4BB6-B9D8-E2950C0327D8}" type="datetimeFigureOut">
              <a:rPr lang="en-BE" smtClean="0"/>
              <a:t>22/01/2025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E6842-BD45-2C60-B5C5-6CAA86A18B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99CD-FB04-8B19-DE2C-F50F1A31C1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E6435-04BC-4038-869E-E473D20073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724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22/01/2025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DC10-DD14-4FAF-A614-9D9AE1EBD2C4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FADD-0361-489A-ABF1-732BBBA797FF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4311-3C3B-4EFC-90B3-DFF76C18C9ED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90BC-089D-4B56-8437-E43399F2C1F3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7082F-5027-9C0F-F571-9D285157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4AFA-3A55-427E-B798-B1E124FB30F8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3D3B-883F-6DDD-6223-D804777C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86821-C3C7-51BA-B7AF-1B22C263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0DD-EDE3-4515-948D-3CEA5B64CD4D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E741-F359-4793-A8D4-431A2831F358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657A-C36A-4A6D-ABA5-B165F3F118FF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98C2-0EB8-4840-95A5-C8CD44F9884A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3F52-F351-4535-8860-1F077D964E44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F484-369A-4530-AC37-809CC7A82A3E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930900"/>
            <a:ext cx="927100" cy="927100"/>
          </a:xfrm>
          <a:prstGeom prst="round1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2FA49-F515-4CC5-AAC7-70C447F54FC4}" type="datetime8">
              <a:rPr lang="en-BE" smtClean="0"/>
              <a:t>22/01/2025 21:58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dirty="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09F0A2A8-970E-44A3-88EF-EFAC9376A105}" type="slidenum">
              <a:rPr lang="en-BE" smtClean="0"/>
              <a:pPr/>
              <a:t>‹#›</a:t>
            </a:fld>
            <a:endParaRPr lang="en-BE" dirty="0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06" y="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BE" dirty="0">
                <a:latin typeface="Garamond" panose="02020404030301010803" pitchFamily="18" charset="0"/>
                <a:ea typeface="Verdana" panose="020B0604030504040204" pitchFamily="34" charset="0"/>
              </a:rPr>
              <a:t>Implementing</a:t>
            </a:r>
            <a:r>
              <a:rPr lang="en-BE" dirty="0">
                <a:latin typeface="Garamond" panose="02020404030301010803" pitchFamily="18" charset="0"/>
              </a:rPr>
              <a:t> Acceleration </a:t>
            </a:r>
            <a:r>
              <a:rPr lang="en-BE" dirty="0"/>
              <a:t>S</a:t>
            </a:r>
            <a:r>
              <a:rPr lang="en-BE" dirty="0">
                <a:latin typeface="Garamond" panose="02020404030301010803" pitchFamily="18" charset="0"/>
              </a:rPr>
              <a:t>tructures to </a:t>
            </a:r>
            <a:r>
              <a:rPr lang="en-BE" dirty="0"/>
              <a:t>O</a:t>
            </a:r>
            <a:r>
              <a:rPr lang="en-BE" dirty="0">
                <a:latin typeface="Garamond" panose="02020404030301010803" pitchFamily="18" charset="0"/>
              </a:rPr>
              <a:t>ptimize a Sphere </a:t>
            </a:r>
            <a:r>
              <a:rPr lang="en-BE" dirty="0"/>
              <a:t>T</a:t>
            </a:r>
            <a:r>
              <a:rPr lang="en-BE" dirty="0">
                <a:latin typeface="Garamond" panose="02020404030301010803" pitchFamily="18" charset="0"/>
              </a:rPr>
              <a:t>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BE" dirty="0">
                <a:latin typeface="Garamond" panose="02020404030301010803" pitchFamily="18" charset="0"/>
              </a:rPr>
              <a:t>Musschoot Adriaan - GD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Samyn Koen - Supervisor </a:t>
            </a:r>
          </a:p>
          <a:p>
            <a:pPr algn="ctr"/>
            <a:r>
              <a:rPr lang="en-BE" dirty="0">
                <a:latin typeface="Garamond" panose="02020404030301010803" pitchFamily="18" charset="0"/>
              </a:rPr>
              <a:t>Geeroms Kasper - Coach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58A73-10D6-F581-3C29-4F2C65F1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828B-085B-545B-E2A6-A6300B1D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9F0A2A8-970E-44A3-88EF-EFAC9376A105}" type="slidenum">
              <a:rPr lang="en-BE" smtClean="0"/>
              <a:pPr/>
              <a:t>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81427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92" y="2030358"/>
            <a:ext cx="957191" cy="1219378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968" y="2030358"/>
            <a:ext cx="1099832" cy="1219379"/>
          </a:xfrm>
          <a:prstGeom prst="round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51" y="2030358"/>
            <a:ext cx="861349" cy="1219379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7787D-D7DF-21C0-FA99-AFC82A6B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FDBF-BB8C-E43F-EBEC-BC52FD4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BVHTree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EB9ED-EB28-2B50-90D7-E21B1F5C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86B7-EED5-04AF-B7EF-74FB0CB1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  <p:pic>
        <p:nvPicPr>
          <p:cNvPr id="6" name="Picture 5" descr="A black background with white triangles and blue dots&#10;&#10;Description automatically generated">
            <a:extLst>
              <a:ext uri="{FF2B5EF4-FFF2-40B4-BE49-F238E27FC236}">
                <a16:creationId xmlns:a16="http://schemas.microsoft.com/office/drawing/2014/main" id="{4EEAA056-119C-1035-7FC4-5EBC10F6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83" y="1472073"/>
            <a:ext cx="4309633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0956B-9A03-8F20-9303-FDE1BE0C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28DD1-2CBB-A546-14FC-B427FD3A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  <p:pic>
        <p:nvPicPr>
          <p:cNvPr id="13" name="Content Placeholder 12" descr="A black sphere with colorful shapes&#10;&#10;Description automatically generated">
            <a:extLst>
              <a:ext uri="{FF2B5EF4-FFF2-40B4-BE49-F238E27FC236}">
                <a16:creationId xmlns:a16="http://schemas.microsoft.com/office/drawing/2014/main" id="{9332D72C-6DFA-CAC1-D04D-C0E87F70E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73" y="2505075"/>
            <a:ext cx="3868817" cy="3684588"/>
          </a:xfrm>
        </p:spPr>
      </p:pic>
      <p:pic>
        <p:nvPicPr>
          <p:cNvPr id="18" name="Content Placeholder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2FCD753-ACEB-4616-4E19-0DFE0A503D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85" y="2505075"/>
            <a:ext cx="3868817" cy="3684588"/>
          </a:xfrm>
        </p:spPr>
      </p:pic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/>
              <a:t>BVH-tree</a:t>
            </a:r>
            <a:r>
              <a:rPr lang="en-BE" dirty="0"/>
              <a:t> </a:t>
            </a:r>
            <a:br>
              <a:rPr lang="en-BE" dirty="0"/>
            </a:b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3AA98-2ED8-9602-AD9E-F141484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94" y="593387"/>
            <a:ext cx="5863584" cy="5519282"/>
          </a:xfrm>
          <a:prstGeom prst="roundRect">
            <a:avLst>
              <a:gd name="adj" fmla="val 2585"/>
            </a:avLst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BE31-D5F4-166A-6AE6-BF9DD7C9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74DC-4E23-7B6C-703F-D8F32EF4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1382"/>
            <a:ext cx="6125018" cy="4050974"/>
          </a:xfrm>
          <a:prstGeom prst="roundRect">
            <a:avLst>
              <a:gd name="adj" fmla="val 2446"/>
            </a:avLst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8F947-D65C-23C5-8DE3-1BC9BE33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AC599-828F-48B5-86CC-1A25E23A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  <p:pic>
        <p:nvPicPr>
          <p:cNvPr id="9" name="Content Placeholder 12" descr="A black sphere with colorful shapes&#10;&#10;Description automatically generated">
            <a:extLst>
              <a:ext uri="{FF2B5EF4-FFF2-40B4-BE49-F238E27FC236}">
                <a16:creationId xmlns:a16="http://schemas.microsoft.com/office/drawing/2014/main" id="{0A880572-3F7E-FC54-0B80-93CE8EFE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34" y="466356"/>
            <a:ext cx="3200400" cy="3048000"/>
          </a:xfrm>
          <a:prstGeom prst="rect">
            <a:avLst/>
          </a:prstGeom>
        </p:spPr>
      </p:pic>
      <p:pic>
        <p:nvPicPr>
          <p:cNvPr id="11" name="Content Placeholder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37A276F-63A6-D5CF-880A-3F9A6BA1B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88" y="3201965"/>
            <a:ext cx="3200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42454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0.0869ms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0.0211ms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20" y="1690687"/>
            <a:ext cx="1566923" cy="1566923"/>
          </a:xfrm>
          <a:prstGeom prst="round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7"/>
            <a:ext cx="1566923" cy="1566923"/>
          </a:xfrm>
          <a:prstGeom prst="round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ound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0977-9277-DFEA-B986-A3CC1BD3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5F284-D867-6341-13ED-B983B65B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/>
              <a:t>BVH-tree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04BF6-16A7-5ADD-EA4C-59C3C76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FB46-23EF-B295-448B-79602F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For</a:t>
            </a:r>
            <a:r>
              <a:rPr lang="en-BE" sz="2500" dirty="0"/>
              <a:t> </a:t>
            </a:r>
            <a:r>
              <a:rPr lang="en-BE" sz="2800" dirty="0"/>
              <a:t>each pixel cast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March forward along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Retrieve the distance value to the scene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Objects represented by SDFs</a:t>
            </a:r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xfrm>
            <a:off x="5183188" y="987425"/>
            <a:ext cx="6172200" cy="4873625"/>
          </a:xfrm>
          <a:prstGeom prst="roundRect">
            <a:avLst>
              <a:gd name="adj" fmla="val 2595"/>
            </a:avLst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2241B9-D0EA-E6DB-7050-337A7553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8361F-C4D3-DED2-EC7E-FA49A55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ED3DB-DB23-1B18-E1B5-0F1C4DE6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C851-7FDC-EBAA-DB8B-E40D647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SDFs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55C3D-8051-49A4-A217-6ACEAFD61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Not a file format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Mathematical formulas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Small memory footprint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3D6E88-4E65-BAD7-18FA-1CD38DBD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Implementing acceleration structures to optimize a sphere tracing ray marcher - Adriaan Musschoot</a:t>
            </a:r>
            <a:endParaRPr lang="en-BE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96DD60-157F-B896-E9C1-61554CFA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  <p:pic>
        <p:nvPicPr>
          <p:cNvPr id="10" name="Picture 9" descr="A blue circle with black text and black lines&#10;&#10;Description automatically generated">
            <a:extLst>
              <a:ext uri="{FF2B5EF4-FFF2-40B4-BE49-F238E27FC236}">
                <a16:creationId xmlns:a16="http://schemas.microsoft.com/office/drawing/2014/main" id="{55E07E49-7F53-EAEB-953B-965449F5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017916"/>
            <a:ext cx="6971228" cy="4515453"/>
          </a:xfrm>
          <a:prstGeom prst="roundRect">
            <a:avLst>
              <a:gd name="adj" fmla="val 2583"/>
            </a:avLst>
          </a:prstGeom>
        </p:spPr>
      </p:pic>
    </p:spTree>
    <p:extLst>
      <p:ext uri="{BB962C8B-B14F-4D97-AF65-F5344CB8AC3E}">
        <p14:creationId xmlns:p14="http://schemas.microsoft.com/office/powerpoint/2010/main" val="146507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>
            <a:normAutofit/>
          </a:bodyPr>
          <a:lstStyle/>
          <a:p>
            <a:r>
              <a:rPr lang="en-BE" sz="4400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Many steps for each ray</a:t>
            </a:r>
          </a:p>
          <a:p>
            <a:pPr marL="285750" indent="-285750">
              <a:buFontTx/>
              <a:buChar char="-"/>
            </a:pPr>
            <a:r>
              <a:rPr lang="en-BE" sz="2800" dirty="0"/>
              <a:t>Heavy computations complex shapes</a:t>
            </a:r>
          </a:p>
        </p:txBody>
      </p:sp>
      <p:pic>
        <p:nvPicPr>
          <p:cNvPr id="8" name="Picture Placeholder 7" descr="A close up of a ball&#10;&#10;Description automatically generated">
            <a:extLst>
              <a:ext uri="{FF2B5EF4-FFF2-40B4-BE49-F238E27FC236}">
                <a16:creationId xmlns:a16="http://schemas.microsoft.com/office/drawing/2014/main" id="{F7E225E2-DDC3-3519-3E16-132845275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DBF362-F6C8-C37D-7AF4-97CAF54F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850EDC-2996-3806-B87C-F6096B9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BE" sz="2800" dirty="0"/>
              <a:t>AABB</a:t>
            </a:r>
          </a:p>
          <a:p>
            <a:pPr marL="285750" indent="-285750">
              <a:buFontTx/>
              <a:buChar char="-"/>
            </a:pPr>
            <a:r>
              <a:rPr lang="en-BE" sz="2800" dirty="0" err="1"/>
              <a:t>BVHTree</a:t>
            </a:r>
            <a:endParaRPr lang="en-BE" sz="2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C15739-987E-384E-DE28-E1EFC9FC99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D480C7-EFC0-F343-2B69-1EA32B0E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8AF4DA-C756-4532-9FFE-5667BD4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Sphere</a:t>
            </a:r>
          </a:p>
        </p:txBody>
      </p:sp>
      <p:pic>
        <p:nvPicPr>
          <p:cNvPr id="10" name="Content Placeholder 9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9720FD0E-5CE7-1751-189A-441984EA2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1" y="2810712"/>
            <a:ext cx="3240000" cy="3240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BE" sz="2800" dirty="0"/>
              <a:t>Box</a:t>
            </a:r>
          </a:p>
        </p:txBody>
      </p:sp>
      <p:pic>
        <p:nvPicPr>
          <p:cNvPr id="15" name="Content Placeholder 14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2CF6961C-8F17-05BF-A5C4-68DFE2122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94" y="2810712"/>
            <a:ext cx="3240000" cy="324000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649E746-4D6C-2763-C285-3F09A670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D66362-23E7-7A56-F5F6-50EA0E7A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08257" cy="1600200"/>
          </a:xfrm>
        </p:spPr>
        <p:txBody>
          <a:bodyPr>
            <a:no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Sphere</a:t>
            </a:r>
          </a:p>
        </p:txBody>
      </p:sp>
      <p:pic>
        <p:nvPicPr>
          <p:cNvPr id="16" name="SphereAnimation.mp4">
            <a:hlinkClick r:id="" action="ppaction://media"/>
            <a:extLst>
              <a:ext uri="{FF2B5EF4-FFF2-40B4-BE49-F238E27FC236}">
                <a16:creationId xmlns:a16="http://schemas.microsoft.com/office/drawing/2014/main" id="{0EBE2309-D559-53DA-374A-52E16BC418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ellipse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825E3FA-5159-A985-44D5-87AED549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6C91-AAA3-E72E-BCE4-99CAE43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8D11-14F9-33DD-40DF-30C580C7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Construction </a:t>
            </a:r>
            <a:br>
              <a:rPr lang="en-BE" sz="4400" dirty="0"/>
            </a:br>
            <a:r>
              <a:rPr lang="en-BE" sz="4400" dirty="0"/>
              <a:t>Early Out Box</a:t>
            </a:r>
          </a:p>
        </p:txBody>
      </p:sp>
      <p:pic>
        <p:nvPicPr>
          <p:cNvPr id="17" name="BoxAnimation.mp4">
            <a:hlinkClick r:id="" action="ppaction://media"/>
            <a:extLst>
              <a:ext uri="{FF2B5EF4-FFF2-40B4-BE49-F238E27FC236}">
                <a16:creationId xmlns:a16="http://schemas.microsoft.com/office/drawing/2014/main" id="{F01187EE-242A-0726-3C9A-2E84BC683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  <a:prstGeom prst="roundRect">
            <a:avLst>
              <a:gd name="adj" fmla="val 1124"/>
            </a:avLst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93498-07EA-1525-92E7-90B11DAC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F3A23-8E09-77DF-3164-EAA84075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19B64-520A-45BE-39A5-E4E1DA3B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5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38688"/>
            <a:ext cx="6566552" cy="2380623"/>
          </a:xfrm>
          <a:prstGeom prst="roundRect">
            <a:avLst>
              <a:gd name="adj" fmla="val 4760"/>
            </a:avLst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DA668-4236-2201-608D-795EFCF9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6A31-7746-4918-FAED-95140047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  <p:pic>
        <p:nvPicPr>
          <p:cNvPr id="8" name="Picture 7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27A67727-52E2-520F-A7C3-FBFA1D35F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027906"/>
            <a:ext cx="2590800" cy="2590800"/>
          </a:xfrm>
          <a:prstGeom prst="rect">
            <a:avLst/>
          </a:prstGeom>
        </p:spPr>
      </p:pic>
      <p:pic>
        <p:nvPicPr>
          <p:cNvPr id="10" name="Picture 9" descr="A red letter o on a black background&#10;&#10;Description automatically generated">
            <a:extLst>
              <a:ext uri="{FF2B5EF4-FFF2-40B4-BE49-F238E27FC236}">
                <a16:creationId xmlns:a16="http://schemas.microsoft.com/office/drawing/2014/main" id="{F9BE7488-0282-6420-0BFD-EE145194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75" y="3618706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680</TotalTime>
  <Words>414</Words>
  <Application>Microsoft Office PowerPoint</Application>
  <PresentationFormat>Widescreen</PresentationFormat>
  <Paragraphs>110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Garamond</vt:lpstr>
      <vt:lpstr>Wingdings</vt:lpstr>
      <vt:lpstr>Office Theme</vt:lpstr>
      <vt:lpstr>Implementing Acceleration Structures to Optimize a Sphere Tracing Ray Marcher</vt:lpstr>
      <vt:lpstr>Sphere Tracing </vt:lpstr>
      <vt:lpstr>SDFs</vt:lpstr>
      <vt:lpstr>Sphere Tracing Is Slow</vt:lpstr>
      <vt:lpstr>Acceleration Structures</vt:lpstr>
      <vt:lpstr>Early Out</vt:lpstr>
      <vt:lpstr>Construction  Early Out Sphere</vt:lpstr>
      <vt:lpstr>Construction  Early Out Box</vt:lpstr>
      <vt:lpstr>Early Out Usage</vt:lpstr>
      <vt:lpstr>Comparison Early Out</vt:lpstr>
      <vt:lpstr>BVHTree</vt:lpstr>
      <vt:lpstr>BVH-tree</vt:lpstr>
      <vt:lpstr>BVH-tree  construction</vt:lpstr>
      <vt:lpstr>BVH-tree usage</vt:lpstr>
      <vt:lpstr>Comparison early out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197</cp:revision>
  <dcterms:created xsi:type="dcterms:W3CDTF">2025-01-05T16:33:39Z</dcterms:created>
  <dcterms:modified xsi:type="dcterms:W3CDTF">2025-01-22T21:12:53Z</dcterms:modified>
</cp:coreProperties>
</file>